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64" r:id="rId3"/>
    <p:sldId id="262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55302"/>
    <a:srgbClr val="6D6E71"/>
    <a:srgbClr val="005195"/>
  </p:clrMru>
  <p:extLst>
    <p:ext uri="{E76CE94A-603C-4142-B9EB-6D1370010A27}">
      <p14:discardImageEditData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9635" autoAdjust="0"/>
    <p:restoredTop sz="94973" autoAdjust="0"/>
  </p:normalViewPr>
  <p:slideViewPr>
    <p:cSldViewPr snapToGrid="0">
      <p:cViewPr varScale="1">
        <p:scale>
          <a:sx n="113" d="100"/>
          <a:sy n="113" d="100"/>
        </p:scale>
        <p:origin x="-552" y="-104"/>
      </p:cViewPr>
      <p:guideLst>
        <p:guide orient="horz" pos="2112"/>
        <p:guide pos="129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0" d="100"/>
        <a:sy n="16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55524409-AA6D-49FE-A0C8-CA282E6A6A91}" type="datetime1">
              <a:rPr lang="en-US"/>
              <a:pPr>
                <a:defRPr/>
              </a:pPr>
              <a:t>3/30/14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33CCFEF-DA26-423D-BE49-67E67BA010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5775451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DDD60918-725D-44C2-AD5E-9DFE3E31F5F9}" type="datetime1">
              <a:rPr lang="en-US"/>
              <a:pPr>
                <a:defRPr/>
              </a:pPr>
              <a:t>3/30/14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  <a:ea typeface="ＭＳ Ｐゴシック" pitchFamily="4" charset="-128"/>
              </a:defRPr>
            </a:lvl1pPr>
          </a:lstStyle>
          <a:p>
            <a:pPr>
              <a:defRPr/>
            </a:pPr>
            <a:fld id="{BA8C316C-1847-4B6F-ABDB-A71BD91CBF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352275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itchFamily="3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grpSp>
        <p:nvGrpSpPr>
          <p:cNvPr id="7" name="Group 6"/>
          <p:cNvGrpSpPr/>
          <p:nvPr userDrawn="1"/>
        </p:nvGrpSpPr>
        <p:grpSpPr>
          <a:xfrm>
            <a:off x="183087" y="3811049"/>
            <a:ext cx="1538825" cy="1432236"/>
            <a:chOff x="5075853" y="3477159"/>
            <a:chExt cx="3077649" cy="2864472"/>
          </a:xfrm>
        </p:grpSpPr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21295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317394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1427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21751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00680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41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D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b="7056"/>
          <a:stretch/>
        </p:blipFill>
        <p:spPr bwMode="auto">
          <a:xfrm>
            <a:off x="1560352" y="3928884"/>
            <a:ext cx="2281808" cy="2120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589380"/>
            <a:ext cx="8229600" cy="1049323"/>
          </a:xfrm>
        </p:spPr>
        <p:txBody>
          <a:bodyPr/>
          <a:lstStyle>
            <a:lvl1pPr algn="ctr">
              <a:defRPr sz="3600"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grpSp>
        <p:nvGrpSpPr>
          <p:cNvPr id="12" name="Group 11"/>
          <p:cNvGrpSpPr/>
          <p:nvPr userDrawn="1"/>
        </p:nvGrpSpPr>
        <p:grpSpPr>
          <a:xfrm>
            <a:off x="5054894" y="4004545"/>
            <a:ext cx="2180000" cy="2029002"/>
            <a:chOff x="5075853" y="3477159"/>
            <a:chExt cx="3077649" cy="2864472"/>
          </a:xfrm>
        </p:grpSpPr>
        <p:pic>
          <p:nvPicPr>
            <p:cNvPr id="7" name="Picture 2"/>
            <p:cNvPicPr>
              <a:picLocks noChangeAspect="1" noChangeArrowheads="1"/>
            </p:cNvPicPr>
            <p:nvPr userDrawn="1"/>
          </p:nvPicPr>
          <p:blipFill rotWithShape="1">
            <a:blip r:embed="rId4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 l="6424"/>
            <a:stretch/>
          </p:blipFill>
          <p:spPr bwMode="auto">
            <a:xfrm>
              <a:off x="5231038" y="3477159"/>
              <a:ext cx="2922464" cy="2864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" name="Rectangle 2"/>
            <p:cNvSpPr/>
            <p:nvPr userDrawn="1"/>
          </p:nvSpPr>
          <p:spPr>
            <a:xfrm>
              <a:off x="5075854" y="3511866"/>
              <a:ext cx="206913" cy="5233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9" name="Picture 2"/>
            <p:cNvPicPr>
              <a:picLocks noChangeAspect="1" noChangeArrowheads="1"/>
            </p:cNvPicPr>
            <p:nvPr userDrawn="1"/>
          </p:nvPicPr>
          <p:blipFill rotWithShape="1">
            <a:blip r:embed="rId5">
              <a:extLst>
                <a:ext uri="{28A0092B-C50C-407E-A947-70E740481C1C}">
  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  </a:ext>
              </a:extLst>
            </a:blip>
            <a:srcRect/>
            <a:stretch/>
          </p:blipFill>
          <p:spPr bwMode="auto">
            <a:xfrm>
              <a:off x="5231038" y="3564205"/>
              <a:ext cx="51729" cy="17558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" name="Rectangle 9"/>
            <p:cNvSpPr/>
            <p:nvPr userDrawn="1"/>
          </p:nvSpPr>
          <p:spPr>
            <a:xfrm>
              <a:off x="5075853" y="5363807"/>
              <a:ext cx="206913" cy="92897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3" name="TextBox 12"/>
          <p:cNvSpPr txBox="1"/>
          <p:nvPr userDrawn="1"/>
        </p:nvSpPr>
        <p:spPr>
          <a:xfrm>
            <a:off x="3428653" y="6414571"/>
            <a:ext cx="2334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cs typeface="Arial" pitchFamily="34" charset="0"/>
              </a:rPr>
              <a:t>#OFADevWorkshop</a:t>
            </a:r>
            <a:endParaRPr lang="en-US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7514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theme" Target="../theme/theme1.xml"/><Relationship Id="rId9" Type="http://schemas.openxmlformats.org/officeDocument/2006/relationships/image" Target="../media/image1.jpeg"/><Relationship Id="rId1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  <a:ea typeface="ＭＳ Ｐゴシック" pitchFamily="4" charset="-128"/>
            </a:endParaRPr>
          </a:p>
        </p:txBody>
      </p:sp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1788"/>
            <a:ext cx="8229600" cy="464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442451" y="6492875"/>
            <a:ext cx="8273709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#OFADevWorkshop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>
          <a:xfrm>
            <a:off x="7659328" y="6492875"/>
            <a:ext cx="1086463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C27CB9-1700-439E-B0BF-EDD2C915F92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21" r:id="rId7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MS PGothic" pitchFamily="3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MS PGothic" pitchFamily="3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4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Arial"/>
          <a:ea typeface="MS PGothic" pitchFamily="3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kern="1200">
          <a:solidFill>
            <a:schemeClr val="tx1"/>
          </a:solidFill>
          <a:latin typeface="Arial"/>
          <a:ea typeface="MS PGothic" pitchFamily="3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>
                <a:latin typeface="Arial" pitchFamily="34" charset="0"/>
                <a:cs typeface="Arial" pitchFamily="34" charset="0"/>
              </a:rPr>
              <a:t>HPC in Phase Change for Exascale Computing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4762213" y="6009886"/>
            <a:ext cx="2966578" cy="332145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sz="1400" i="1" dirty="0" smtClean="0">
                <a:latin typeface="Arial" pitchFamily="34" charset="0"/>
                <a:cs typeface="Arial" pitchFamily="34" charset="0"/>
              </a:rPr>
              <a:t>Keynote presentation sponsored by</a:t>
            </a:r>
          </a:p>
        </p:txBody>
      </p:sp>
      <p:pic>
        <p:nvPicPr>
          <p:cNvPr id="4" name="Picture 3" descr="Logo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mc="http://schemas.openxmlformats.org/markup-compatibility/2006" xmlns:mv="urn:schemas-microsoft-com:mac:vml"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tretch>
            <a:fillRect/>
          </a:stretch>
        </p:blipFill>
        <p:spPr>
          <a:xfrm>
            <a:off x="7553330" y="5685988"/>
            <a:ext cx="1407092" cy="63530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61283" y="4236377"/>
            <a:ext cx="4161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smtClean="0">
                <a:solidFill>
                  <a:srgbClr val="6D6E71"/>
                </a:solidFill>
              </a:rPr>
              <a:t>Dr. Thomas Sterling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tabLst>
                <a:tab pos="4119563" algn="ctr"/>
              </a:tabLst>
            </a:pPr>
            <a:r>
              <a:rPr lang="en-US" dirty="0" smtClean="0">
                <a:cs typeface="Arial" pitchFamily="34" charset="0"/>
              </a:rPr>
              <a:t>March 30 – April 2, 2014	#</a:t>
            </a:r>
            <a:r>
              <a:rPr lang="en-US" dirty="0" smtClean="0">
                <a:cs typeface="Arial" pitchFamily="34" charset="0"/>
              </a:rPr>
              <a:t>OFADevWorkshop</a:t>
            </a:r>
            <a:endParaRPr lang="en-US" dirty="0" smtClean="0"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C27CB9-1700-439E-B0BF-EDD2C915F92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5789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737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005195"/>
      </a:dk2>
      <a:lt2>
        <a:srgbClr val="EEECE1"/>
      </a:lt2>
      <a:accent1>
        <a:srgbClr val="3C6FBD"/>
      </a:accent1>
      <a:accent2>
        <a:srgbClr val="E55302"/>
      </a:accent2>
      <a:accent3>
        <a:srgbClr val="78B9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1854</TotalTime>
  <Words>28</Words>
  <Application>Microsoft Macintosh PowerPoint</Application>
  <PresentationFormat>On-screen Show (4:3)</PresentationFormat>
  <Paragraphs>6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HPC in Phase Change for Exascale Computing</vt:lpstr>
      <vt:lpstr>Slide 2</vt:lpstr>
      <vt:lpstr>Thank You</vt:lpstr>
    </vt:vector>
  </TitlesOfParts>
  <Company>admin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Bill@Mellanox.com</dc:creator>
  <cp:lastModifiedBy>Rebecca Moran</cp:lastModifiedBy>
  <cp:revision>59</cp:revision>
  <dcterms:created xsi:type="dcterms:W3CDTF">2014-03-30T22:07:46Z</dcterms:created>
  <dcterms:modified xsi:type="dcterms:W3CDTF">2014-03-30T22:08:51Z</dcterms:modified>
</cp:coreProperties>
</file>