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4" r:id="rId2"/>
    <p:sldId id="302" r:id="rId3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ward Pritchard" initials="H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5405" autoAdjust="0"/>
  </p:normalViewPr>
  <p:slideViewPr>
    <p:cSldViewPr snapToGrid="0">
      <p:cViewPr varScale="1">
        <p:scale>
          <a:sx n="75" d="100"/>
          <a:sy n="75" d="100"/>
        </p:scale>
        <p:origin x="1546" y="48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22" y="-12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#OFADevWorkshop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#OFADevWorkshop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#OFADevWorkshop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#OFADevWorkshop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#OFADevWorkshop</a:t>
            </a: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#</a:t>
            </a:r>
            <a:r>
              <a:rPr lang="en-US" dirty="0" err="1"/>
              <a:t>OFADevWorkshop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Vote to Approve Draft Bylaws </a:t>
            </a:r>
            <a:r>
              <a:rPr lang="en-US"/>
              <a:t>Rev 0.51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622800"/>
            <a:ext cx="6629400" cy="1066800"/>
          </a:xfrm>
        </p:spPr>
        <p:txBody>
          <a:bodyPr>
            <a:normAutofit/>
          </a:bodyPr>
          <a:lstStyle/>
          <a:p>
            <a:pPr algn="ctr"/>
            <a:r>
              <a:rPr lang="en-US" sz="1800" dirty="0">
                <a:latin typeface="Arial" pitchFamily="34" charset="0"/>
                <a:cs typeface="Arial" pitchFamily="34" charset="0"/>
              </a:rPr>
              <a:t>October 21, 2019</a:t>
            </a:r>
          </a:p>
          <a:p>
            <a:pPr algn="ctr"/>
            <a:r>
              <a:rPr lang="en-US" sz="1800" dirty="0">
                <a:latin typeface="Arial" pitchFamily="34" charset="0"/>
                <a:cs typeface="Arial" pitchFamily="34" charset="0"/>
              </a:rPr>
              <a:t>Paul Grun – Cray</a:t>
            </a:r>
          </a:p>
        </p:txBody>
      </p:sp>
    </p:spTree>
    <p:extLst>
      <p:ext uri="{BB962C8B-B14F-4D97-AF65-F5344CB8AC3E}">
        <p14:creationId xmlns:p14="http://schemas.microsoft.com/office/powerpoint/2010/main" val="386420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Voteable – Forward Bylaws Draft Rev 0.51 to OFA Counsel for Legal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Motion - Cray: </a:t>
            </a:r>
          </a:p>
          <a:p>
            <a:pPr marL="0" indent="0">
              <a:buNone/>
            </a:pPr>
            <a:r>
              <a:rPr lang="en-US" sz="2000" dirty="0"/>
              <a:t>Approve the forwarding of the Draft Bylaws Rev 0.51 to OFA Legal Counsel for Legal Review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#OFADevWorkshop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48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33622</TotalTime>
  <Words>51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Vote to Approve Draft Bylaws Rev 0.51</vt:lpstr>
      <vt:lpstr>Voteable – Forward Bylaws Draft Rev 0.51 to OFA Counsel for Legal Review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Paul Grun</cp:lastModifiedBy>
  <cp:revision>283</cp:revision>
  <cp:lastPrinted>2015-06-14T19:25:18Z</cp:lastPrinted>
  <dcterms:created xsi:type="dcterms:W3CDTF">2013-03-28T19:36:05Z</dcterms:created>
  <dcterms:modified xsi:type="dcterms:W3CDTF">2019-10-21T09:01:41Z</dcterms:modified>
</cp:coreProperties>
</file>