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94" r:id="rId2"/>
    <p:sldId id="302" r:id="rId3"/>
  </p:sldIdLst>
  <p:sldSz cx="9144000" cy="6858000" type="screen4x3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12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oward Pritchard" initials="H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5405" autoAdjust="0"/>
  </p:normalViewPr>
  <p:slideViewPr>
    <p:cSldViewPr snapToGrid="0">
      <p:cViewPr varScale="1">
        <p:scale>
          <a:sx n="75" d="100"/>
          <a:sy n="75" d="100"/>
        </p:scale>
        <p:origin x="1546" y="48"/>
      </p:cViewPr>
      <p:guideLst>
        <p:guide orient="horz" pos="2112"/>
        <p:guide pos="12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3822" y="-120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55524409-AA6D-49FE-A0C8-CA282E6A6A91}" type="datetime1">
              <a:rPr lang="en-US"/>
              <a:pPr>
                <a:defRPr/>
              </a:pPr>
              <a:t>10/21/2019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33CCFEF-DA26-423D-BE49-67E67BA01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54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DDD60918-725D-44C2-AD5E-9DFE3E31F5F9}" type="datetime1">
              <a:rPr lang="en-US"/>
              <a:pPr>
                <a:defRPr/>
              </a:pPr>
              <a:t>10/21/2019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A8C316C-1847-4B6F-ABDB-A71BD91CB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275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2129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D2F87-45F0-469B-9E6A-02ABE28F30A6}" type="datetime1">
              <a:rPr lang="en-US" smtClean="0"/>
              <a:pPr>
                <a:defRPr/>
              </a:pPr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#OFADevWorkshop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9411F-985C-4C31-9366-848682A48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9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E77E0-2B9A-477C-8614-8107AC108362}" type="datetime1">
              <a:rPr lang="en-US" smtClean="0"/>
              <a:pPr>
                <a:defRPr/>
              </a:pPr>
              <a:t>10/21/2019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#OFADevWorkshop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F3D4E-2216-48EB-BA95-E881464384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2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FECBD-0854-4558-8128-56022CA12F25}" type="datetime1">
              <a:rPr lang="en-US" smtClean="0"/>
              <a:pPr>
                <a:defRPr/>
              </a:pPr>
              <a:t>10/21/2019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#OFADevWorkshop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66A82-48DF-4DE4-B1EE-CA941DA51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5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E2CFA-6F6E-4AA4-BF45-4885A711FEAB}" type="datetime1">
              <a:rPr lang="en-US" smtClean="0"/>
              <a:pPr>
                <a:defRPr/>
              </a:pPr>
              <a:t>10/21/2019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#OFADevWorkshop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3EDDD-BBBD-49BF-8DB8-2A7972CE8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8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52195-B412-454A-99E2-039A434A0AAE}" type="datetime1">
              <a:rPr lang="en-US" smtClean="0"/>
              <a:pPr>
                <a:defRPr/>
              </a:pPr>
              <a:t>10/21/2019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#OFADevWorkshop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0492E-C288-45D3-BAC0-3385B67DD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9342" y="4148421"/>
            <a:ext cx="2281506" cy="2281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667000"/>
            <a:ext cx="8229600" cy="1546225"/>
          </a:xfrm>
        </p:spPr>
        <p:txBody>
          <a:bodyPr/>
          <a:lstStyle>
            <a:lvl1pPr algn="ctr">
              <a:defRPr sz="3600"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#OFADevWorkshop</a:t>
            </a:r>
          </a:p>
        </p:txBody>
      </p:sp>
    </p:spTree>
    <p:extLst>
      <p:ext uri="{BB962C8B-B14F-4D97-AF65-F5344CB8AC3E}">
        <p14:creationId xmlns:p14="http://schemas.microsoft.com/office/powerpoint/2010/main" val="389751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1788"/>
            <a:ext cx="82296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charset="0"/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fld id="{69E7D043-3D71-4B64-8BFF-57BD2433C0BB}" type="datetime1">
              <a:rPr lang="en-US" smtClean="0"/>
              <a:pPr>
                <a:defRPr/>
              </a:pPr>
              <a:t>10/21/2019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Arial" charset="0"/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#</a:t>
            </a:r>
            <a:r>
              <a:rPr lang="en-US" dirty="0" err="1"/>
              <a:t>OFADevWorkshop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Arial" charset="0"/>
                <a:ea typeface="ＭＳ Ｐゴシック" pitchFamily="4" charset="-128"/>
                <a:cs typeface="Arial" charset="0"/>
              </a:defRPr>
            </a:lvl1pPr>
          </a:lstStyle>
          <a:p>
            <a:pPr>
              <a:defRPr/>
            </a:pPr>
            <a:fld id="{F7B81D13-1DB3-4B73-9678-C02305331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21" r:id="rId7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MS PGothic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Vote to Approve Draft Bylaws </a:t>
            </a:r>
            <a:r>
              <a:rPr lang="en-US"/>
              <a:t>Rev 0.51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622800"/>
            <a:ext cx="6629400" cy="1066800"/>
          </a:xfrm>
        </p:spPr>
        <p:txBody>
          <a:bodyPr>
            <a:normAutofit/>
          </a:bodyPr>
          <a:lstStyle/>
          <a:p>
            <a:pPr algn="ctr"/>
            <a:r>
              <a:rPr lang="en-US" sz="1800" dirty="0">
                <a:latin typeface="Arial" pitchFamily="34" charset="0"/>
                <a:cs typeface="Arial" pitchFamily="34" charset="0"/>
              </a:rPr>
              <a:t>October 21, 2019</a:t>
            </a:r>
          </a:p>
          <a:p>
            <a:pPr algn="ctr"/>
            <a:r>
              <a:rPr lang="en-US" sz="1800" dirty="0">
                <a:latin typeface="Arial" pitchFamily="34" charset="0"/>
                <a:cs typeface="Arial" pitchFamily="34" charset="0"/>
              </a:rPr>
              <a:t>Paul Grun – Cray</a:t>
            </a:r>
          </a:p>
        </p:txBody>
      </p:sp>
    </p:spTree>
    <p:extLst>
      <p:ext uri="{BB962C8B-B14F-4D97-AF65-F5344CB8AC3E}">
        <p14:creationId xmlns:p14="http://schemas.microsoft.com/office/powerpoint/2010/main" val="3864201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Voteable – Forward Bylaws Draft Rev 0.51 to OFA Counsel for Legal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Motion - Cray: </a:t>
            </a:r>
          </a:p>
          <a:p>
            <a:pPr marL="0" indent="0">
              <a:buNone/>
            </a:pPr>
            <a:r>
              <a:rPr lang="en-US" sz="2000" dirty="0"/>
              <a:t>Approve the forwarding of the Draft Bylaws Rev 0.51 to OFA Legal Counsel for Legal Review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#OFADevWorkshop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C9411F-985C-4C31-9366-848682A48BD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148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5195"/>
      </a:dk2>
      <a:lt2>
        <a:srgbClr val="EEECE1"/>
      </a:lt2>
      <a:accent1>
        <a:srgbClr val="3C6FBD"/>
      </a:accent1>
      <a:accent2>
        <a:srgbClr val="E55302"/>
      </a:accent2>
      <a:accent3>
        <a:srgbClr val="78B9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33622</TotalTime>
  <Words>51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Vote to Approve Draft Bylaws Rev 0.51</vt:lpstr>
      <vt:lpstr>Voteable – Forward Bylaws Draft Rev 0.51 to OFA Counsel for Legal Review</vt:lpstr>
    </vt:vector>
  </TitlesOfParts>
  <Company>admin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Bill@Mellanox.com</dc:creator>
  <cp:lastModifiedBy>Paul Grun</cp:lastModifiedBy>
  <cp:revision>283</cp:revision>
  <cp:lastPrinted>2015-06-14T19:25:18Z</cp:lastPrinted>
  <dcterms:created xsi:type="dcterms:W3CDTF">2013-03-28T19:36:05Z</dcterms:created>
  <dcterms:modified xsi:type="dcterms:W3CDTF">2019-10-21T09:01:41Z</dcterms:modified>
</cp:coreProperties>
</file>