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
  </p:notesMasterIdLst>
  <p:handoutMasterIdLst>
    <p:handoutMasterId r:id="rId6"/>
  </p:handoutMasterIdLst>
  <p:sldIdLst>
    <p:sldId id="269" r:id="rId2"/>
    <p:sldId id="270" r:id="rId3"/>
    <p:sldId id="271"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13"/>
    <p:restoredTop sz="94599"/>
  </p:normalViewPr>
  <p:slideViewPr>
    <p:cSldViewPr snapToGrid="0" showGuides="1">
      <p:cViewPr varScale="1">
        <p:scale>
          <a:sx n="163" d="100"/>
          <a:sy n="163" d="100"/>
        </p:scale>
        <p:origin x="468" y="150"/>
      </p:cViewPr>
      <p:guideLst>
        <p:guide orient="horz"/>
        <p:guide pos="3844"/>
      </p:guideLst>
    </p:cSldViewPr>
  </p:slideViewPr>
  <p:notesTextViewPr>
    <p:cViewPr>
      <p:scale>
        <a:sx n="100" d="100"/>
        <a:sy n="100" d="100"/>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Ledford" userId="c1908f2fdedf0da0" providerId="LiveId" clId="{38EA17AA-A301-4971-A455-BB40BFA27741}"/>
    <pc:docChg chg="custSel addSld delSld modSld">
      <pc:chgData name="Doug Ledford" userId="c1908f2fdedf0da0" providerId="LiveId" clId="{38EA17AA-A301-4971-A455-BB40BFA27741}" dt="2022-03-17T18:01:48.666" v="2159" actId="20577"/>
      <pc:docMkLst>
        <pc:docMk/>
      </pc:docMkLst>
      <pc:sldChg chg="del">
        <pc:chgData name="Doug Ledford" userId="c1908f2fdedf0da0" providerId="LiveId" clId="{38EA17AA-A301-4971-A455-BB40BFA27741}" dt="2022-03-14T18:51:14.897" v="0" actId="47"/>
        <pc:sldMkLst>
          <pc:docMk/>
          <pc:sldMk cId="554762707" sldId="256"/>
        </pc:sldMkLst>
      </pc:sldChg>
      <pc:sldChg chg="del">
        <pc:chgData name="Doug Ledford" userId="c1908f2fdedf0da0" providerId="LiveId" clId="{38EA17AA-A301-4971-A455-BB40BFA27741}" dt="2022-03-14T18:51:22.260" v="4" actId="47"/>
        <pc:sldMkLst>
          <pc:docMk/>
          <pc:sldMk cId="2598956257" sldId="257"/>
        </pc:sldMkLst>
      </pc:sldChg>
      <pc:sldChg chg="del">
        <pc:chgData name="Doug Ledford" userId="c1908f2fdedf0da0" providerId="LiveId" clId="{38EA17AA-A301-4971-A455-BB40BFA27741}" dt="2022-03-14T18:51:20.632" v="2" actId="47"/>
        <pc:sldMkLst>
          <pc:docMk/>
          <pc:sldMk cId="3503291266" sldId="260"/>
        </pc:sldMkLst>
      </pc:sldChg>
      <pc:sldChg chg="del">
        <pc:chgData name="Doug Ledford" userId="c1908f2fdedf0da0" providerId="LiveId" clId="{38EA17AA-A301-4971-A455-BB40BFA27741}" dt="2022-03-14T18:51:19.343" v="1" actId="47"/>
        <pc:sldMkLst>
          <pc:docMk/>
          <pc:sldMk cId="3990559435" sldId="261"/>
        </pc:sldMkLst>
      </pc:sldChg>
      <pc:sldChg chg="del">
        <pc:chgData name="Doug Ledford" userId="c1908f2fdedf0da0" providerId="LiveId" clId="{38EA17AA-A301-4971-A455-BB40BFA27741}" dt="2022-03-14T18:51:21.532" v="3" actId="47"/>
        <pc:sldMkLst>
          <pc:docMk/>
          <pc:sldMk cId="1635871195" sldId="262"/>
        </pc:sldMkLst>
      </pc:sldChg>
      <pc:sldChg chg="addSp modSp mod">
        <pc:chgData name="Doug Ledford" userId="c1908f2fdedf0da0" providerId="LiveId" clId="{38EA17AA-A301-4971-A455-BB40BFA27741}" dt="2022-03-17T18:01:48.666" v="2159" actId="20577"/>
        <pc:sldMkLst>
          <pc:docMk/>
          <pc:sldMk cId="1846079250" sldId="269"/>
        </pc:sldMkLst>
        <pc:spChg chg="mod">
          <ac:chgData name="Doug Ledford" userId="c1908f2fdedf0da0" providerId="LiveId" clId="{38EA17AA-A301-4971-A455-BB40BFA27741}" dt="2022-03-14T18:51:35.214" v="41" actId="20577"/>
          <ac:spMkLst>
            <pc:docMk/>
            <pc:sldMk cId="1846079250" sldId="269"/>
            <ac:spMk id="2" creationId="{00000000-0000-0000-0000-000000000000}"/>
          </ac:spMkLst>
        </pc:spChg>
        <pc:spChg chg="mod">
          <ac:chgData name="Doug Ledford" userId="c1908f2fdedf0da0" providerId="LiveId" clId="{38EA17AA-A301-4971-A455-BB40BFA27741}" dt="2022-03-14T19:13:05.592" v="1005" actId="6549"/>
          <ac:spMkLst>
            <pc:docMk/>
            <pc:sldMk cId="1846079250" sldId="269"/>
            <ac:spMk id="3" creationId="{00000000-0000-0000-0000-000000000000}"/>
          </ac:spMkLst>
        </pc:spChg>
        <pc:spChg chg="add mod">
          <ac:chgData name="Doug Ledford" userId="c1908f2fdedf0da0" providerId="LiveId" clId="{38EA17AA-A301-4971-A455-BB40BFA27741}" dt="2022-03-17T18:01:48.666" v="2159" actId="20577"/>
          <ac:spMkLst>
            <pc:docMk/>
            <pc:sldMk cId="1846079250" sldId="269"/>
            <ac:spMk id="6" creationId="{D68BECF3-09FF-4C56-A7DC-9F4B5C734860}"/>
          </ac:spMkLst>
        </pc:spChg>
      </pc:sldChg>
      <pc:sldChg chg="modSp new mod">
        <pc:chgData name="Doug Ledford" userId="c1908f2fdedf0da0" providerId="LiveId" clId="{38EA17AA-A301-4971-A455-BB40BFA27741}" dt="2022-03-17T17:33:35.268" v="1473" actId="20577"/>
        <pc:sldMkLst>
          <pc:docMk/>
          <pc:sldMk cId="2553288196" sldId="270"/>
        </pc:sldMkLst>
        <pc:spChg chg="mod">
          <ac:chgData name="Doug Ledford" userId="c1908f2fdedf0da0" providerId="LiveId" clId="{38EA17AA-A301-4971-A455-BB40BFA27741}" dt="2022-03-17T17:29:34.770" v="1056" actId="20577"/>
          <ac:spMkLst>
            <pc:docMk/>
            <pc:sldMk cId="2553288196" sldId="270"/>
            <ac:spMk id="2" creationId="{82CEECF8-FFAB-4084-9CD4-228F3E106E54}"/>
          </ac:spMkLst>
        </pc:spChg>
        <pc:spChg chg="mod">
          <ac:chgData name="Doug Ledford" userId="c1908f2fdedf0da0" providerId="LiveId" clId="{38EA17AA-A301-4971-A455-BB40BFA27741}" dt="2022-03-17T17:33:35.268" v="1473" actId="20577"/>
          <ac:spMkLst>
            <pc:docMk/>
            <pc:sldMk cId="2553288196" sldId="270"/>
            <ac:spMk id="3" creationId="{61ED95AD-1583-49D7-B99C-1A8C9230AE17}"/>
          </ac:spMkLst>
        </pc:spChg>
      </pc:sldChg>
      <pc:sldChg chg="modSp add mod">
        <pc:chgData name="Doug Ledford" userId="c1908f2fdedf0da0" providerId="LiveId" clId="{38EA17AA-A301-4971-A455-BB40BFA27741}" dt="2022-03-17T17:39:30.722" v="2136" actId="20577"/>
        <pc:sldMkLst>
          <pc:docMk/>
          <pc:sldMk cId="4068873109" sldId="271"/>
        </pc:sldMkLst>
        <pc:spChg chg="mod">
          <ac:chgData name="Doug Ledford" userId="c1908f2fdedf0da0" providerId="LiveId" clId="{38EA17AA-A301-4971-A455-BB40BFA27741}" dt="2022-03-17T17:34:17.597" v="1546" actId="20577"/>
          <ac:spMkLst>
            <pc:docMk/>
            <pc:sldMk cId="4068873109" sldId="271"/>
            <ac:spMk id="2" creationId="{82CEECF8-FFAB-4084-9CD4-228F3E106E54}"/>
          </ac:spMkLst>
        </pc:spChg>
        <pc:spChg chg="mod">
          <ac:chgData name="Doug Ledford" userId="c1908f2fdedf0da0" providerId="LiveId" clId="{38EA17AA-A301-4971-A455-BB40BFA27741}" dt="2022-03-17T17:39:30.722" v="2136" actId="20577"/>
          <ac:spMkLst>
            <pc:docMk/>
            <pc:sldMk cId="4068873109" sldId="271"/>
            <ac:spMk id="3" creationId="{61ED95AD-1583-49D7-B99C-1A8C9230AE1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3/17/2022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073494"/>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p:nvPr>
        </p:nvSpPr>
        <p:spPr>
          <a:xfrm>
            <a:off x="0" y="4084109"/>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IBM/Red Hat Proposes</a:t>
            </a:r>
          </a:p>
        </p:txBody>
      </p:sp>
      <p:sp>
        <p:nvSpPr>
          <p:cNvPr id="3" name="Content Placeholder 2"/>
          <p:cNvSpPr>
            <a:spLocks noGrp="1"/>
          </p:cNvSpPr>
          <p:nvPr>
            <p:ph idx="1"/>
          </p:nvPr>
        </p:nvSpPr>
        <p:spPr/>
        <p:txBody>
          <a:bodyPr/>
          <a:lstStyle/>
          <a:p>
            <a:r>
              <a:rPr lang="en-US" dirty="0"/>
              <a:t>That the OFA Board approve a measure to perform a conformant e-mail vote on the new OFA bylaws package as presented in August 2021.</a:t>
            </a:r>
          </a:p>
          <a:p>
            <a:pPr lvl="1"/>
            <a:r>
              <a:rPr lang="en-US" dirty="0"/>
              <a:t>That the August 2021 package be voted on exactly as it stands so companies do not need to do a re-review</a:t>
            </a:r>
          </a:p>
          <a:p>
            <a:pPr lvl="1"/>
            <a:r>
              <a:rPr lang="en-US" dirty="0"/>
              <a:t>That a ballot be produced, preferably as a fillable PDF form, that adheres to both the existing OFA bylaws and also all applicable CA state codes</a:t>
            </a:r>
          </a:p>
          <a:p>
            <a:pPr lvl="1"/>
            <a:r>
              <a:rPr lang="en-US" dirty="0"/>
              <a:t>That the ballot be distributed to the </a:t>
            </a:r>
            <a:r>
              <a:rPr lang="en-US"/>
              <a:t>voting representative of </a:t>
            </a:r>
            <a:r>
              <a:rPr lang="en-US" dirty="0"/>
              <a:t>all members of the OFA</a:t>
            </a:r>
          </a:p>
          <a:p>
            <a:pPr lvl="1"/>
            <a:r>
              <a:rPr lang="en-US" dirty="0"/>
              <a:t>That the ballot have a definite due date by which all ballots must be received in order to be counted</a:t>
            </a:r>
          </a:p>
          <a:p>
            <a:pPr lvl="1"/>
            <a:r>
              <a:rPr lang="en-US" dirty="0"/>
              <a:t>That the OFA conduct a tally of all received ballots at the next Board meeting</a:t>
            </a:r>
          </a:p>
          <a:p>
            <a:pPr marL="0" indent="0">
              <a:buNone/>
            </a:pPr>
            <a:endParaRPr lang="en-US" dirty="0"/>
          </a:p>
        </p:txBody>
      </p:sp>
      <p:sp>
        <p:nvSpPr>
          <p:cNvPr id="4" name="Slide Number Placeholder 3"/>
          <p:cNvSpPr>
            <a:spLocks noGrp="1"/>
          </p:cNvSpPr>
          <p:nvPr>
            <p:ph type="sldNum" sz="quarter" idx="11"/>
          </p:nvPr>
        </p:nvSpPr>
        <p:spPr/>
        <p:txBody>
          <a:bodyPr/>
          <a:lstStyle/>
          <a:p>
            <a:fld id="{0743EA0E-C5B1-48EC-8082-F253EA88050D}" type="slidenum">
              <a:rPr lang="en-US" smtClean="0"/>
              <a:pPr/>
              <a:t>1</a:t>
            </a:fld>
            <a:endParaRPr lang="en-US" dirty="0"/>
          </a:p>
        </p:txBody>
      </p:sp>
      <p:sp>
        <p:nvSpPr>
          <p:cNvPr id="5" name="Footer Placeholder 4"/>
          <p:cNvSpPr>
            <a:spLocks noGrp="1"/>
          </p:cNvSpPr>
          <p:nvPr>
            <p:ph type="ftr" sz="quarter" idx="15"/>
          </p:nvPr>
        </p:nvSpPr>
        <p:spPr/>
        <p:txBody>
          <a:bodyPr/>
          <a:lstStyle/>
          <a:p>
            <a:r>
              <a:rPr lang="en-US" dirty="0"/>
              <a:t>© OpenFabrics Alliance</a:t>
            </a:r>
          </a:p>
        </p:txBody>
      </p:sp>
      <p:sp>
        <p:nvSpPr>
          <p:cNvPr id="6" name="Rectangle 5">
            <a:extLst>
              <a:ext uri="{FF2B5EF4-FFF2-40B4-BE49-F238E27FC236}">
                <a16:creationId xmlns:a16="http://schemas.microsoft.com/office/drawing/2014/main" id="{D68BECF3-09FF-4C56-A7DC-9F4B5C734860}"/>
              </a:ext>
            </a:extLst>
          </p:cNvPr>
          <p:cNvSpPr/>
          <p:nvPr/>
        </p:nvSpPr>
        <p:spPr>
          <a:xfrm>
            <a:off x="4724400" y="4208585"/>
            <a:ext cx="3294185" cy="11312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Approved by 6 to </a:t>
            </a:r>
            <a:r>
              <a:rPr lang="en-US"/>
              <a:t>1 vote</a:t>
            </a:r>
          </a:p>
        </p:txBody>
      </p:sp>
    </p:spTree>
    <p:extLst>
      <p:ext uri="{BB962C8B-B14F-4D97-AF65-F5344CB8AC3E}">
        <p14:creationId xmlns:p14="http://schemas.microsoft.com/office/powerpoint/2010/main" val="184607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EECF8-FFAB-4084-9CD4-228F3E106E54}"/>
              </a:ext>
            </a:extLst>
          </p:cNvPr>
          <p:cNvSpPr>
            <a:spLocks noGrp="1"/>
          </p:cNvSpPr>
          <p:nvPr>
            <p:ph type="title"/>
          </p:nvPr>
        </p:nvSpPr>
        <p:spPr/>
        <p:txBody>
          <a:bodyPr/>
          <a:lstStyle/>
          <a:p>
            <a:r>
              <a:rPr lang="en-US" dirty="0"/>
              <a:t>Huawei offers the friendly amendment that	</a:t>
            </a:r>
          </a:p>
        </p:txBody>
      </p:sp>
      <p:sp>
        <p:nvSpPr>
          <p:cNvPr id="3" name="Content Placeholder 2">
            <a:extLst>
              <a:ext uri="{FF2B5EF4-FFF2-40B4-BE49-F238E27FC236}">
                <a16:creationId xmlns:a16="http://schemas.microsoft.com/office/drawing/2014/main" id="{61ED95AD-1583-49D7-B99C-1A8C9230AE17}"/>
              </a:ext>
            </a:extLst>
          </p:cNvPr>
          <p:cNvSpPr>
            <a:spLocks noGrp="1"/>
          </p:cNvSpPr>
          <p:nvPr>
            <p:ph idx="1"/>
          </p:nvPr>
        </p:nvSpPr>
        <p:spPr/>
        <p:txBody>
          <a:bodyPr/>
          <a:lstStyle/>
          <a:p>
            <a:r>
              <a:rPr lang="en-US" dirty="0"/>
              <a:t>The language regarding the entity and similar lists be stricken from the bylaws and membership policy prior to the vote</a:t>
            </a:r>
          </a:p>
          <a:p>
            <a:endParaRPr lang="en-US" dirty="0"/>
          </a:p>
          <a:p>
            <a:r>
              <a:rPr lang="en-US" dirty="0"/>
              <a:t>IBM/Red Hat recognizes Huawei’s interests, but also recognizes that this would create an impossibility for the vote to reach quorum, and so rejects this amendment in favor of utilizing due course after the new bylaws are adopted should such happen</a:t>
            </a:r>
          </a:p>
        </p:txBody>
      </p:sp>
      <p:sp>
        <p:nvSpPr>
          <p:cNvPr id="4" name="Slide Number Placeholder 3">
            <a:extLst>
              <a:ext uri="{FF2B5EF4-FFF2-40B4-BE49-F238E27FC236}">
                <a16:creationId xmlns:a16="http://schemas.microsoft.com/office/drawing/2014/main" id="{C395A60B-630F-4AE5-B91B-F1313DEFE4B8}"/>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Footer Placeholder 4">
            <a:extLst>
              <a:ext uri="{FF2B5EF4-FFF2-40B4-BE49-F238E27FC236}">
                <a16:creationId xmlns:a16="http://schemas.microsoft.com/office/drawing/2014/main" id="{619FB73F-6BBA-484B-818B-6D42E3CE10C8}"/>
              </a:ext>
            </a:extLst>
          </p:cNvPr>
          <p:cNvSpPr>
            <a:spLocks noGrp="1"/>
          </p:cNvSpPr>
          <p:nvPr>
            <p:ph type="ftr" sz="quarter" idx="15"/>
          </p:nvPr>
        </p:nvSpPr>
        <p:spPr/>
        <p:txBody>
          <a:bodyPr/>
          <a:lstStyle/>
          <a:p>
            <a:r>
              <a:rPr lang="en-US"/>
              <a:t>© OpenFabrics Alliance</a:t>
            </a:r>
            <a:endParaRPr lang="en-US" dirty="0"/>
          </a:p>
        </p:txBody>
      </p:sp>
    </p:spTree>
    <p:extLst>
      <p:ext uri="{BB962C8B-B14F-4D97-AF65-F5344CB8AC3E}">
        <p14:creationId xmlns:p14="http://schemas.microsoft.com/office/powerpoint/2010/main" val="255328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EECF8-FFAB-4084-9CD4-228F3E106E54}"/>
              </a:ext>
            </a:extLst>
          </p:cNvPr>
          <p:cNvSpPr>
            <a:spLocks noGrp="1"/>
          </p:cNvSpPr>
          <p:nvPr>
            <p:ph type="title"/>
          </p:nvPr>
        </p:nvSpPr>
        <p:spPr/>
        <p:txBody>
          <a:bodyPr/>
          <a:lstStyle/>
          <a:p>
            <a:r>
              <a:rPr lang="en-US" dirty="0"/>
              <a:t>Huawei proposes	</a:t>
            </a:r>
          </a:p>
        </p:txBody>
      </p:sp>
      <p:sp>
        <p:nvSpPr>
          <p:cNvPr id="3" name="Content Placeholder 2">
            <a:extLst>
              <a:ext uri="{FF2B5EF4-FFF2-40B4-BE49-F238E27FC236}">
                <a16:creationId xmlns:a16="http://schemas.microsoft.com/office/drawing/2014/main" id="{61ED95AD-1583-49D7-B99C-1A8C9230AE17}"/>
              </a:ext>
            </a:extLst>
          </p:cNvPr>
          <p:cNvSpPr>
            <a:spLocks noGrp="1"/>
          </p:cNvSpPr>
          <p:nvPr>
            <p:ph idx="1"/>
          </p:nvPr>
        </p:nvSpPr>
        <p:spPr/>
        <p:txBody>
          <a:bodyPr/>
          <a:lstStyle/>
          <a:p>
            <a:r>
              <a:rPr lang="en-US" dirty="0"/>
              <a:t>That a line item be added to the ballot to allow companies to vote to strike the language related to the entity list from the new OFA bylaws as part of adoption</a:t>
            </a:r>
          </a:p>
          <a:p>
            <a:endParaRPr lang="en-US" dirty="0"/>
          </a:p>
          <a:p>
            <a:r>
              <a:rPr lang="en-US" dirty="0"/>
              <a:t>No second was given, so the motion does not carry</a:t>
            </a:r>
          </a:p>
        </p:txBody>
      </p:sp>
      <p:sp>
        <p:nvSpPr>
          <p:cNvPr id="4" name="Slide Number Placeholder 3">
            <a:extLst>
              <a:ext uri="{FF2B5EF4-FFF2-40B4-BE49-F238E27FC236}">
                <a16:creationId xmlns:a16="http://schemas.microsoft.com/office/drawing/2014/main" id="{C395A60B-630F-4AE5-B91B-F1313DEFE4B8}"/>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Footer Placeholder 4">
            <a:extLst>
              <a:ext uri="{FF2B5EF4-FFF2-40B4-BE49-F238E27FC236}">
                <a16:creationId xmlns:a16="http://schemas.microsoft.com/office/drawing/2014/main" id="{619FB73F-6BBA-484B-818B-6D42E3CE10C8}"/>
              </a:ext>
            </a:extLst>
          </p:cNvPr>
          <p:cNvSpPr>
            <a:spLocks noGrp="1"/>
          </p:cNvSpPr>
          <p:nvPr>
            <p:ph type="ftr" sz="quarter" idx="15"/>
          </p:nvPr>
        </p:nvSpPr>
        <p:spPr/>
        <p:txBody>
          <a:bodyPr/>
          <a:lstStyle/>
          <a:p>
            <a:r>
              <a:rPr lang="en-US"/>
              <a:t>© OpenFabrics Alliance</a:t>
            </a:r>
            <a:endParaRPr lang="en-US" dirty="0"/>
          </a:p>
        </p:txBody>
      </p:sp>
    </p:spTree>
    <p:extLst>
      <p:ext uri="{BB962C8B-B14F-4D97-AF65-F5344CB8AC3E}">
        <p14:creationId xmlns:p14="http://schemas.microsoft.com/office/powerpoint/2010/main" val="4068873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264</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Narrow</vt:lpstr>
      <vt:lpstr>Calibri</vt:lpstr>
      <vt:lpstr>Wingdings</vt:lpstr>
      <vt:lpstr>Office Theme</vt:lpstr>
      <vt:lpstr>IBM/Red Hat Proposes</vt:lpstr>
      <vt:lpstr>Huawei offers the friendly amendment that </vt:lpstr>
      <vt:lpstr>Huawei proposes </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Doug Ledford</cp:lastModifiedBy>
  <cp:revision>80</cp:revision>
  <dcterms:created xsi:type="dcterms:W3CDTF">2016-02-08T22:33:42Z</dcterms:created>
  <dcterms:modified xsi:type="dcterms:W3CDTF">2022-03-17T18:01:52Z</dcterms:modified>
</cp:coreProperties>
</file>